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57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498" autoAdjust="0"/>
  </p:normalViewPr>
  <p:slideViewPr>
    <p:cSldViewPr snapToGrid="0">
      <p:cViewPr varScale="1">
        <p:scale>
          <a:sx n="60" d="100"/>
          <a:sy n="6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BB5D8-57E7-42EA-83F7-80E10BE04DF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38A30-F1DB-47F3-86FA-CFF11920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5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카툰워즈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그래픽적으로 졸라맨 캐릭터들을 위주로 만들었는데 전혀 </a:t>
            </a:r>
            <a:r>
              <a:rPr lang="ko-KR" altLang="en-US" dirty="0" err="1"/>
              <a:t>허접해보이지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 err="1"/>
              <a:t>졸라맨캐릭터를</a:t>
            </a:r>
            <a:r>
              <a:rPr lang="ko-KR" altLang="en-US" dirty="0"/>
              <a:t> 통해서 어린 아이들도 좋아 할 만한 이미지여서 큰 인기를 </a:t>
            </a:r>
            <a:r>
              <a:rPr lang="ko-KR" altLang="en-US" dirty="0" err="1"/>
              <a:t>끌었던것</a:t>
            </a:r>
            <a:r>
              <a:rPr lang="ko-KR" altLang="en-US" dirty="0"/>
              <a:t> 같아서 좋았고</a:t>
            </a:r>
            <a:r>
              <a:rPr lang="en-US" altLang="ko-KR" dirty="0"/>
              <a:t>, </a:t>
            </a:r>
            <a:r>
              <a:rPr lang="ko-KR" altLang="en-US" dirty="0"/>
              <a:t>전략적인 요소가 들어간 게임을 좋아하는데 이 </a:t>
            </a:r>
            <a:r>
              <a:rPr lang="ko-KR" altLang="en-US" dirty="0" err="1"/>
              <a:t>카툰워즈는</a:t>
            </a:r>
            <a:r>
              <a:rPr lang="ko-KR" altLang="en-US" dirty="0"/>
              <a:t> 다른 일반적인 디펜스 게임과 다르게 아군 화살도 아군 캐릭터들에게 대미지를 입히기 때문에 전략적으로 캐릭터를 생성하고 스테이지 몬스터를 죽이는 재미가 있어서 좋았고 무엇보다 캐릭터 종류가 </a:t>
            </a:r>
            <a:r>
              <a:rPr lang="en-US" altLang="ko-KR" dirty="0"/>
              <a:t>300</a:t>
            </a:r>
            <a:r>
              <a:rPr lang="ko-KR" altLang="en-US" dirty="0"/>
              <a:t>가지가 </a:t>
            </a:r>
            <a:r>
              <a:rPr lang="ko-KR" altLang="en-US" dirty="0" err="1"/>
              <a:t>되서</a:t>
            </a:r>
            <a:r>
              <a:rPr lang="ko-KR" altLang="en-US" dirty="0"/>
              <a:t> 전략적으로 스테이지마다 내가 </a:t>
            </a:r>
            <a:r>
              <a:rPr lang="ko-KR" altLang="en-US" dirty="0" err="1"/>
              <a:t>생성덱을</a:t>
            </a:r>
            <a:r>
              <a:rPr lang="ko-KR" altLang="en-US" dirty="0"/>
              <a:t> 만들 수 있어서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만들고자 하는 게임에는 전략적인 요소로 스테이지별 속성을 제한으로 두어서 설정하면 좋을 것 같습니다</a:t>
            </a:r>
            <a:r>
              <a:rPr lang="en-US" altLang="ko-KR" dirty="0"/>
              <a:t>. </a:t>
            </a:r>
            <a:r>
              <a:rPr lang="ko-KR" altLang="en-US" dirty="0"/>
              <a:t>예를 들면 스테이지</a:t>
            </a:r>
            <a:r>
              <a:rPr lang="en-US" altLang="ko-KR" dirty="0"/>
              <a:t>1</a:t>
            </a:r>
            <a:r>
              <a:rPr lang="ko-KR" altLang="en-US" dirty="0"/>
              <a:t>에는 불속성을 제한으로 걸어 불속성과 반대되는 </a:t>
            </a:r>
            <a:r>
              <a:rPr lang="ko-KR" altLang="en-US" dirty="0" err="1"/>
              <a:t>물속성</a:t>
            </a:r>
            <a:r>
              <a:rPr lang="ko-KR" altLang="en-US" dirty="0"/>
              <a:t> 캐릭터들에게는 더 좋은 효과를 입힐 수 있게 설정하고 반대로 풀속성의 캐릭터들에게는 </a:t>
            </a:r>
            <a:r>
              <a:rPr lang="ko-KR" altLang="en-US" dirty="0" err="1"/>
              <a:t>패널티를</a:t>
            </a:r>
            <a:r>
              <a:rPr lang="ko-KR" altLang="en-US" dirty="0"/>
              <a:t> 만들어 게임을 </a:t>
            </a:r>
            <a:r>
              <a:rPr lang="ko-KR" altLang="en-US" dirty="0" err="1"/>
              <a:t>만들었으면합니다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38A30-F1DB-47F3-86FA-CFF1192036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7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게임조사와 두번째 게임조사를 통해 각자가 원하는 게임 장르와 게임에 들어갔으면 하는 요소들을 조합해서 게임을 만든다면 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용사식당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유사한 게임이 만들어지지 않을까 생각합니다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몬스터를 잡는 과정에서 캐릭터들 각자의 고유 특성을 가지면서 각 스테이지마다 캐릭터들의 조합을 통해 전략적으로 팀을 구성하는 요소가 있어서 좋았습니다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각 스테이지를 완료하였을 경우에 보상으로 주는 각종 재료들을 모아서 음식을 만들어 파는 요소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식당 주변에 인테리어들을 설치하는 모습도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38A30-F1DB-47F3-86FA-CFF1192036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04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디펜스류 게임으로 웨이브마다 몰려오는 적을 막고 나오는 골드로 영웅이나</a:t>
            </a:r>
            <a:r>
              <a:rPr lang="en-US" altLang="ko-KR" dirty="0"/>
              <a:t>, </a:t>
            </a:r>
            <a:r>
              <a:rPr lang="ko-KR" altLang="en-US" dirty="0"/>
              <a:t>성</a:t>
            </a:r>
            <a:r>
              <a:rPr lang="en-US" altLang="ko-KR" dirty="0"/>
              <a:t>, </a:t>
            </a:r>
            <a:r>
              <a:rPr lang="ko-KR" altLang="en-US" dirty="0" err="1"/>
              <a:t>아처를</a:t>
            </a:r>
            <a:r>
              <a:rPr lang="ko-KR" altLang="en-US" dirty="0"/>
              <a:t> 업그레이드하는 방식 플레이타임 </a:t>
            </a:r>
            <a:r>
              <a:rPr lang="en-US" altLang="ko-KR" dirty="0"/>
              <a:t>5</a:t>
            </a:r>
            <a:r>
              <a:rPr lang="ko-KR" altLang="en-US" dirty="0"/>
              <a:t>시간정도 지났는데 아직 한참 </a:t>
            </a:r>
            <a:r>
              <a:rPr lang="ko-KR" altLang="en-US" dirty="0" err="1"/>
              <a:t>남은게</a:t>
            </a:r>
            <a:r>
              <a:rPr lang="ko-KR" altLang="en-US" dirty="0"/>
              <a:t> </a:t>
            </a:r>
            <a:r>
              <a:rPr lang="ko-KR" altLang="en-US" dirty="0" err="1"/>
              <a:t>느껴짐</a:t>
            </a:r>
            <a:r>
              <a:rPr lang="ko-KR" altLang="en-US" dirty="0"/>
              <a:t> </a:t>
            </a:r>
            <a:r>
              <a:rPr lang="ko-KR" altLang="en-US" dirty="0" err="1"/>
              <a:t>이게임의</a:t>
            </a:r>
            <a:r>
              <a:rPr lang="ko-KR" altLang="en-US" dirty="0"/>
              <a:t> 장점은 자동전투가 </a:t>
            </a:r>
            <a:r>
              <a:rPr lang="ko-KR" altLang="en-US" dirty="0" err="1"/>
              <a:t>된다는점</a:t>
            </a:r>
            <a:r>
              <a:rPr lang="en-US" altLang="ko-KR" dirty="0"/>
              <a:t>, </a:t>
            </a:r>
            <a:r>
              <a:rPr lang="ko-KR" altLang="en-US" dirty="0"/>
              <a:t>영웅 한명이 아닌 성 </a:t>
            </a:r>
            <a:r>
              <a:rPr lang="en-US" altLang="ko-KR" dirty="0"/>
              <a:t>, </a:t>
            </a:r>
            <a:r>
              <a:rPr lang="ko-KR" altLang="en-US" dirty="0" err="1"/>
              <a:t>아처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지휘관 </a:t>
            </a:r>
            <a:r>
              <a:rPr lang="en-US" altLang="ko-KR" dirty="0"/>
              <a:t>, </a:t>
            </a:r>
            <a:r>
              <a:rPr lang="ko-KR" altLang="en-US" dirty="0"/>
              <a:t>타워 등 여러가지 골고루 업그레이드를 해주어야 하며 골드를 </a:t>
            </a:r>
            <a:r>
              <a:rPr lang="ko-KR" altLang="en-US" dirty="0" err="1"/>
              <a:t>벌기위한</a:t>
            </a:r>
            <a:r>
              <a:rPr lang="ko-KR" altLang="en-US" dirty="0"/>
              <a:t> 수단이 여러가지 있고 그중 일꾼을 뽑아 일꾼이 자동으로 금을 캐서 </a:t>
            </a:r>
            <a:r>
              <a:rPr lang="ko-KR" altLang="en-US" dirty="0" err="1"/>
              <a:t>돈을벌어오는</a:t>
            </a:r>
            <a:r>
              <a:rPr lang="ko-KR" altLang="en-US" dirty="0"/>
              <a:t> 시스템이 좋았음</a:t>
            </a:r>
            <a:r>
              <a:rPr lang="en-US" altLang="ko-KR" dirty="0"/>
              <a:t>,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영웅마다 전직시스템이 있고 고유 스킬들이 전부 달라 본인이 원하는 전략적 선택이 가능함 스테이지를 </a:t>
            </a:r>
            <a:r>
              <a:rPr lang="ko-KR" altLang="en-US" dirty="0" err="1"/>
              <a:t>못깨더라도</a:t>
            </a:r>
            <a:r>
              <a:rPr lang="ko-KR" altLang="en-US" dirty="0"/>
              <a:t> 그전 난이도로 반복 노가다를 </a:t>
            </a:r>
            <a:r>
              <a:rPr lang="ko-KR" altLang="en-US" dirty="0" err="1"/>
              <a:t>할수있기떄문에</a:t>
            </a:r>
            <a:r>
              <a:rPr lang="ko-KR" altLang="en-US" dirty="0"/>
              <a:t> 돈을 벌어서 다시 </a:t>
            </a:r>
            <a:r>
              <a:rPr lang="ko-KR" altLang="en-US" dirty="0" err="1"/>
              <a:t>육성후</a:t>
            </a:r>
            <a:r>
              <a:rPr lang="ko-KR" altLang="en-US" dirty="0"/>
              <a:t> 재도전 가능하고 </a:t>
            </a:r>
            <a:r>
              <a:rPr lang="en-US" altLang="ko-KR" dirty="0"/>
              <a:t>2</a:t>
            </a:r>
            <a:r>
              <a:rPr lang="ko-KR" altLang="en-US" dirty="0"/>
              <a:t>배속</a:t>
            </a:r>
            <a:r>
              <a:rPr lang="en-US" altLang="ko-KR" dirty="0"/>
              <a:t>,3</a:t>
            </a:r>
            <a:r>
              <a:rPr lang="ko-KR" altLang="en-US" dirty="0"/>
              <a:t>배속 등 게임 속도 조절가능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38A30-F1DB-47F3-86FA-CFF1192036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5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F1398-FA8F-4B64-8B5E-1C9560D9C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C1700F-7889-43F3-AB05-494C77DCE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27AC8-A56A-47B6-9141-5A2C85A3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6C0BB-91F8-49D0-B352-AC078C83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01E27-D218-4CE6-B805-2B7B357C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3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CB113-DC3D-4609-8416-FADEC7CC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8DF78D-70CF-42EB-9193-4AD74A834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9E36F-B9C3-410E-BDA1-778CED80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AEE5E-221A-4D9D-BDDB-AE0777A6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BE38F-8C21-4EA7-AA33-36DA6DC4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0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2CAA33-0E78-4C9F-A22C-91E63C8F0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81F39-6A5B-4C4D-8710-130DA8C4D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4109C-DDDB-47E0-9311-559A7A24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024F47-9E27-45AF-8CD4-A2BF7924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450B5-8996-47C1-813E-4B560BC5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3E8A-5DFC-4A09-99AE-65DA01C4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D0232-BB25-41A5-A9B0-E8A6F92AB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8BF9B-2F39-40C9-8EC2-5FB22B04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505A9-22F2-4EFB-8573-D6541918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CCF54-677A-4448-A8E2-C0D90CC7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6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9B9F6-9ED0-4E76-9C73-82479C6B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86FB0-942E-45CE-97BA-769B359D1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2F690-BDAC-4FCE-B505-A5610E72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9A271-EBE8-4E02-8F58-91062502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97969-C98F-4CC8-9138-EAD57316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8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C90AC-FE37-4014-A9F0-A0C4E834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40DD-54AF-4318-91FE-3CD329666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793131-2130-4D1F-A151-D02C284B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B7036E-DF37-4ACE-AC53-F8B8ECB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6BC7A-A802-4CC2-9F34-F27AD46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5EEC8-EC6E-4176-9F65-6D868422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4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60ED2-425C-47B3-B484-2C6CD006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E7C82-0C30-4416-B5EC-64C8EA5A6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06874-B041-42F0-B103-768CDCC70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E7CD56-6FDF-46EE-B5E7-EC545BEF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21EB39-8411-413D-AA8E-E5E28CA5D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592EE5-7A87-4298-BB65-69610D05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D83560-60C2-4597-8264-FFC0851F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BDBCAC-67D9-4AD0-9FCE-BF7FA77D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8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6B8A-F94D-453D-8618-A9A0E66B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4C9645-C18C-43BE-ABCF-F19F2975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E947D6-12A9-408E-AA69-E0496331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CA2AC6-C22E-4570-BD20-8CEA1F5D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6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A4F266-B873-4D72-A096-9F1AF9CF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E7122C-C7BA-4072-BDD1-921AB685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95C1B-6C19-4737-9D68-0E0A42AC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5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F5B9A-0B6B-49B0-A46A-62BB4391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8E09A-F94C-4437-B9D0-CA286A02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29AD1-8461-4DD2-989E-01C854BEE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87F301-D951-4B20-B5F0-196B1466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CF1B4-D4E6-4C4D-A73E-72AACC0C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2404F-E49E-49F5-AD7F-F7C1E16F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7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05158-1F17-4FAC-B62F-0F5C5953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A9BC73-766E-4F17-BA46-72B612FE4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CFFF99-96A8-4760-9BCD-CE3D829C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74AC2-6832-407F-8393-A64DC291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BBC4CA-C02B-46C5-AEF7-5A1B5CEA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9B25C-1A39-4994-A24B-AC3DA0CC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C19AE9-9AC1-4723-8C20-B69B1DA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4D4B3-5E84-4EC6-AC94-1F140CD90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21DE2-CEF2-482C-B627-F4A9F0A23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23F2E-DC3F-4D95-B1CC-1734A36E757E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67FF0-8BAF-4B30-B592-AB8585D88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DD599-4CB9-4C60-BA1D-891A2B29E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21189-6169-42D1-9958-061100DFD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8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398EB-7B0F-4D23-8B86-B2AE40671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C86982-FC67-4198-AF86-BB2FD0FA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9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797C-BABF-446E-87A2-ABBFB6FB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카툰워즈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0C8CF-6B8D-4182-8C9D-C34F2BA86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간단하지만 귀여운 캐릭터</a:t>
            </a:r>
            <a:endParaRPr lang="en-US" altLang="ko-KR" dirty="0"/>
          </a:p>
          <a:p>
            <a:r>
              <a:rPr lang="ko-KR" altLang="en-US" dirty="0"/>
              <a:t>아군 화살에 데미지를 입는 전략적 요소</a:t>
            </a:r>
            <a:endParaRPr lang="en-US" altLang="ko-KR" dirty="0"/>
          </a:p>
          <a:p>
            <a:r>
              <a:rPr lang="en-US" altLang="ko-KR" dirty="0"/>
              <a:t>300</a:t>
            </a:r>
            <a:r>
              <a:rPr lang="ko-KR" altLang="en-US" dirty="0"/>
              <a:t>가지 다양한 캐릭터로 나만의 </a:t>
            </a:r>
            <a:r>
              <a:rPr lang="ko-KR" altLang="en-US" dirty="0" err="1"/>
              <a:t>덱</a:t>
            </a:r>
            <a:r>
              <a:rPr lang="ko-KR" altLang="en-US" dirty="0"/>
              <a:t> 구성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스테이지마다 속성요소 추가</a:t>
            </a:r>
            <a:br>
              <a:rPr lang="en-US" altLang="ko-KR" dirty="0"/>
            </a:b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풀</a:t>
            </a:r>
            <a:r>
              <a:rPr lang="en-US" altLang="ko-KR" dirty="0"/>
              <a:t>&lt;</a:t>
            </a:r>
            <a:r>
              <a:rPr lang="ko-KR" altLang="en-US" dirty="0"/>
              <a:t>불</a:t>
            </a:r>
            <a:r>
              <a:rPr lang="en-US" altLang="ko-KR" dirty="0"/>
              <a:t>&lt;</a:t>
            </a:r>
            <a:r>
              <a:rPr lang="ko-KR" altLang="en-US" dirty="0"/>
              <a:t>물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F13626-A570-4327-90AF-23C46CAA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512" y="1825625"/>
            <a:ext cx="4725023" cy="3548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FB5970-4850-4BFD-9D63-3F30A6058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5" y="2460542"/>
            <a:ext cx="5574632" cy="37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B8775-AE32-4DF5-9231-E1E0D1E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용사식당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6430E-42AB-4F3E-A16A-9604EB1B4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스테이지를 클리어 하면 아이템으로 음식을 제작할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마다 스킬이 달라서 다양한 조합으로 스테이지 클리어</a:t>
            </a:r>
            <a:endParaRPr lang="en-US" altLang="ko-KR" dirty="0"/>
          </a:p>
          <a:p>
            <a:r>
              <a:rPr lang="ko-KR" altLang="en-US" dirty="0"/>
              <a:t>보상으로 얻은 재료로 인테리어 아이템 제작</a:t>
            </a:r>
            <a:r>
              <a:rPr lang="en-US" altLang="ko-KR" dirty="0"/>
              <a:t>, </a:t>
            </a:r>
            <a:r>
              <a:rPr lang="ko-KR" altLang="en-US" dirty="0"/>
              <a:t>배치가능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재료로 무기나</a:t>
            </a:r>
            <a:r>
              <a:rPr lang="en-US" altLang="ko-KR" dirty="0"/>
              <a:t>, </a:t>
            </a:r>
            <a:r>
              <a:rPr lang="ko-KR" altLang="en-US" dirty="0"/>
              <a:t>옵션석을 만들었으면 </a:t>
            </a:r>
            <a:r>
              <a:rPr lang="ko-KR" altLang="en-US" dirty="0" err="1"/>
              <a:t>좋을듯</a:t>
            </a:r>
            <a:r>
              <a:rPr lang="ko-KR" altLang="en-US" dirty="0"/>
              <a:t> 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7401A-7D39-4FD6-BB4F-9BE8787F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48" y="2393950"/>
            <a:ext cx="5715001" cy="3214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84DE8-409C-4044-9BE1-CA0510E80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84" y="3078413"/>
            <a:ext cx="5715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6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98445-32CD-45C6-9637-0C1FBF08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성키우기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3C553-22FC-4820-9007-0EA0700C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디펜스 게임</a:t>
            </a:r>
            <a:endParaRPr lang="en-US" altLang="ko-KR" dirty="0"/>
          </a:p>
          <a:p>
            <a:r>
              <a:rPr lang="ko-KR" altLang="en-US" dirty="0"/>
              <a:t>자동전투지원</a:t>
            </a:r>
            <a:endParaRPr lang="en-US" altLang="ko-KR" dirty="0"/>
          </a:p>
          <a:p>
            <a:r>
              <a:rPr lang="ko-KR" altLang="en-US" dirty="0" err="1"/>
              <a:t>생산유닛지원</a:t>
            </a:r>
            <a:endParaRPr lang="en-US" altLang="ko-KR" dirty="0"/>
          </a:p>
          <a:p>
            <a:r>
              <a:rPr lang="ko-KR" altLang="en-US" dirty="0"/>
              <a:t>다양한 오브젝트 업그레이드 가능</a:t>
            </a:r>
            <a:endParaRPr lang="en-US" altLang="ko-KR" dirty="0"/>
          </a:p>
          <a:p>
            <a:r>
              <a:rPr lang="ko-KR" altLang="en-US" dirty="0"/>
              <a:t>영웅 전직과 고유 시스템 있음</a:t>
            </a:r>
            <a:endParaRPr lang="en-US" altLang="ko-KR" dirty="0"/>
          </a:p>
          <a:p>
            <a:r>
              <a:rPr lang="ko-KR" altLang="en-US" dirty="0"/>
              <a:t>스테이지 실패 시 이전 스테이지로 </a:t>
            </a:r>
            <a:r>
              <a:rPr lang="ko-KR" altLang="en-US" dirty="0" err="1"/>
              <a:t>돌아감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C25361-6F4B-4C56-A417-0DB10528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55" y="1445792"/>
            <a:ext cx="7061867" cy="3966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36C189-BD2A-4993-9D24-6BE1D61EC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45" y="2520575"/>
            <a:ext cx="7061867" cy="3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6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468A1-D9C3-43B9-8E48-1517748D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스톤에이지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2ED8A-65DA-4790-803D-DE3560D7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펫 시스템</a:t>
            </a:r>
            <a:endParaRPr lang="en-US" altLang="ko-KR" dirty="0"/>
          </a:p>
          <a:p>
            <a:r>
              <a:rPr lang="ko-KR" altLang="en-US" dirty="0"/>
              <a:t>원하는 </a:t>
            </a:r>
            <a:r>
              <a:rPr lang="ko-KR" altLang="en-US" dirty="0" err="1"/>
              <a:t>펫을</a:t>
            </a:r>
            <a:r>
              <a:rPr lang="ko-KR" altLang="en-US" dirty="0"/>
              <a:t> 육성하면서 재미를 느낌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디펜스류 게임을 만들 때 캐릭터 하나로 플레이하는게 아니라 펫이나 용병처럼 전투에 도움이 되는 요소를 추가하면 재미있을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FED535-36E4-4BF3-A42A-1061A819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22" y="1283908"/>
            <a:ext cx="7154779" cy="3947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D12115-FF67-4C60-BBE7-42D313A3A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21" y="2199871"/>
            <a:ext cx="7154779" cy="4024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F4D92-FC35-4E4C-AB6A-A97752C76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7220" y="2835854"/>
            <a:ext cx="7154779" cy="40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A7355-7F16-47B2-B9B1-FB2E8734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스타듀밸리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2314-E4C9-4916-B7FD-C1CC98747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RPG, </a:t>
            </a:r>
            <a:r>
              <a:rPr lang="ko-KR" altLang="en-US" dirty="0"/>
              <a:t>농장 시뮬레이션 게임</a:t>
            </a:r>
            <a:endParaRPr lang="en-US" altLang="ko-KR" dirty="0"/>
          </a:p>
          <a:p>
            <a:r>
              <a:rPr lang="ko-KR" altLang="en-US" dirty="0"/>
              <a:t>다양한 도구들을 가지고</a:t>
            </a:r>
            <a:r>
              <a:rPr lang="en-US" altLang="ko-KR" dirty="0"/>
              <a:t>, </a:t>
            </a:r>
            <a:r>
              <a:rPr lang="ko-KR" altLang="en-US" dirty="0"/>
              <a:t>농사</a:t>
            </a:r>
            <a:r>
              <a:rPr lang="en-US" altLang="ko-KR" dirty="0"/>
              <a:t>, </a:t>
            </a: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채광</a:t>
            </a:r>
            <a:r>
              <a:rPr lang="en-US" altLang="ko-KR" dirty="0"/>
              <a:t>, </a:t>
            </a:r>
            <a:r>
              <a:rPr lang="ko-KR" altLang="en-US" dirty="0"/>
              <a:t>낚시</a:t>
            </a:r>
            <a:r>
              <a:rPr lang="en-US" altLang="ko-KR" dirty="0"/>
              <a:t>, </a:t>
            </a:r>
            <a:r>
              <a:rPr lang="ko-KR" altLang="en-US" dirty="0"/>
              <a:t>몬스터 처치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캐릭터의 장비에 따라서 다른 아이템을 얻을 수 있으면 좋겠다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053FDF-DE2B-4816-B784-A741FF798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2" y="2527384"/>
            <a:ext cx="6452658" cy="36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0E78C-E8F3-41A4-A1EB-019F4DF5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마비노기 타이틀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FA60A-4565-447F-A121-B4375F9E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마비노기의 칭호 시스템</a:t>
            </a:r>
            <a:endParaRPr lang="en-US" altLang="ko-KR" dirty="0"/>
          </a:p>
          <a:p>
            <a:r>
              <a:rPr lang="ko-KR" altLang="en-US" dirty="0"/>
              <a:t>유저의 개성을 나타내는 요소</a:t>
            </a:r>
            <a:endParaRPr lang="en-US" altLang="ko-KR" dirty="0"/>
          </a:p>
          <a:p>
            <a:r>
              <a:rPr lang="ko-KR" altLang="en-US" dirty="0"/>
              <a:t>능력치도 존재해 좋은 능력치를 가진 타이틀이 인기가 많았다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AEAA86-9563-4D74-B355-24D0B2B6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9" y="3550194"/>
            <a:ext cx="2828571" cy="2047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6BB5DF-2C5B-43D9-A4CE-02B8613EB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29" y="2120900"/>
            <a:ext cx="698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438</Words>
  <Application>Microsoft Office PowerPoint</Application>
  <PresentationFormat>와이드스크린</PresentationFormat>
  <Paragraphs>40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카툰워즈</vt:lpstr>
      <vt:lpstr>용사식당</vt:lpstr>
      <vt:lpstr>성키우기</vt:lpstr>
      <vt:lpstr>스톤에이지</vt:lpstr>
      <vt:lpstr>스타듀밸리</vt:lpstr>
      <vt:lpstr>마비노기 타이틀 시스템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진</dc:creator>
  <cp:lastModifiedBy>남 진</cp:lastModifiedBy>
  <cp:revision>12</cp:revision>
  <dcterms:created xsi:type="dcterms:W3CDTF">2019-12-08T11:17:04Z</dcterms:created>
  <dcterms:modified xsi:type="dcterms:W3CDTF">2019-12-08T12:55:45Z</dcterms:modified>
</cp:coreProperties>
</file>